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Disket Mono" charset="1" panose="020B0509050000020004"/>
      <p:regular r:id="rId14"/>
    </p:embeddedFont>
    <p:embeddedFont>
      <p:font typeface="Arcade Gamer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gif" Type="http://schemas.openxmlformats.org/officeDocument/2006/relationships/image"/><Relationship Id="rId3" Target="../media/image2.gif" Type="http://schemas.openxmlformats.org/officeDocument/2006/relationships/image"/><Relationship Id="rId4" Target="../media/image3.gif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5.svg" Type="http://schemas.openxmlformats.org/officeDocument/2006/relationships/image"/><Relationship Id="rId18" Target="../media/image26.gif" Type="http://schemas.openxmlformats.org/officeDocument/2006/relationships/image"/><Relationship Id="rId19" Target="../media/image27.jpeg" Type="http://schemas.openxmlformats.org/officeDocument/2006/relationships/image"/><Relationship Id="rId2" Target="../media/image10.png" Type="http://schemas.openxmlformats.org/officeDocument/2006/relationships/image"/><Relationship Id="rId20" Target="../media/VAGpUQwCBPA.mp4" Type="http://schemas.openxmlformats.org/officeDocument/2006/relationships/video"/><Relationship Id="rId21" Target="../media/VAGpUQwCBPA.mp4" Type="http://schemas.microsoft.com/office/2007/relationships/media"/><Relationship Id="rId3" Target="../media/image11.svg" Type="http://schemas.openxmlformats.org/officeDocument/2006/relationships/image"/><Relationship Id="rId4" Target="../media/image12.jpe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gif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5.svg" Type="http://schemas.openxmlformats.org/officeDocument/2006/relationships/image"/><Relationship Id="rId18" Target="../media/image33.gif" Type="http://schemas.openxmlformats.org/officeDocument/2006/relationships/image"/><Relationship Id="rId19" Target="../media/image34.gif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15.gif" Type="http://schemas.openxmlformats.org/officeDocument/2006/relationships/image"/><Relationship Id="rId7" Target="../media/image32.gif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2" Target="../media/image1.gif" Type="http://schemas.openxmlformats.org/officeDocument/2006/relationships/image"/><Relationship Id="rId3" Target="../media/image2.gif" Type="http://schemas.openxmlformats.org/officeDocument/2006/relationships/image"/><Relationship Id="rId4" Target="../media/image3.gif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36.png" Type="http://schemas.openxmlformats.org/officeDocument/2006/relationships/image"/><Relationship Id="rId7" Target="../media/image44.gif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097604" y="6728067"/>
            <a:ext cx="9836458" cy="4203622"/>
            <a:chOff x="0" y="0"/>
            <a:chExt cx="13115278" cy="560482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9472951" cy="560482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4985852" y="685437"/>
              <a:ext cx="8129426" cy="4530556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3641451" y="7156420"/>
            <a:ext cx="2870426" cy="334691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6753969" y="5863198"/>
            <a:ext cx="4780063" cy="474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LEVIATAN STUDIOS llc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24082" y="2447919"/>
            <a:ext cx="13839835" cy="3088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10499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SUPER LEGEND OF DAYLIGHT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599868" y="627621"/>
            <a:ext cx="17088263" cy="802158"/>
            <a:chOff x="0" y="0"/>
            <a:chExt cx="22784351" cy="1069545"/>
          </a:xfrm>
        </p:grpSpPr>
        <p:sp>
          <p:nvSpPr>
            <p:cNvPr name="Freeform 9" id="9" descr="health bar pixel art for Player 1"/>
            <p:cNvSpPr/>
            <p:nvPr/>
          </p:nvSpPr>
          <p:spPr>
            <a:xfrm flipH="false" flipV="false" rot="0">
              <a:off x="0" y="0"/>
              <a:ext cx="3170326" cy="576423"/>
            </a:xfrm>
            <a:custGeom>
              <a:avLst/>
              <a:gdLst/>
              <a:ahLst/>
              <a:cxnLst/>
              <a:rect r="r" b="b" t="t" l="l"/>
              <a:pathLst>
                <a:path h="576423" w="3170326">
                  <a:moveTo>
                    <a:pt x="0" y="0"/>
                  </a:moveTo>
                  <a:lnTo>
                    <a:pt x="3170326" y="0"/>
                  </a:lnTo>
                  <a:lnTo>
                    <a:pt x="3170326" y="576423"/>
                  </a:lnTo>
                  <a:lnTo>
                    <a:pt x="0" y="57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 descr="health bar pixel art for Player 2"/>
            <p:cNvSpPr/>
            <p:nvPr/>
          </p:nvSpPr>
          <p:spPr>
            <a:xfrm flipH="false" flipV="false" rot="0">
              <a:off x="16967406" y="70475"/>
              <a:ext cx="2782715" cy="505948"/>
            </a:xfrm>
            <a:custGeom>
              <a:avLst/>
              <a:gdLst/>
              <a:ahLst/>
              <a:cxnLst/>
              <a:rect r="r" b="b" t="t" l="l"/>
              <a:pathLst>
                <a:path h="505948" w="2782715">
                  <a:moveTo>
                    <a:pt x="0" y="0"/>
                  </a:moveTo>
                  <a:lnTo>
                    <a:pt x="2782715" y="0"/>
                  </a:lnTo>
                  <a:lnTo>
                    <a:pt x="2782715" y="505948"/>
                  </a:lnTo>
                  <a:lnTo>
                    <a:pt x="0" y="505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 descr="health bar pixel art for Player 2"/>
            <p:cNvSpPr/>
            <p:nvPr/>
          </p:nvSpPr>
          <p:spPr>
            <a:xfrm flipH="false" flipV="false" rot="0">
              <a:off x="7493549" y="6841"/>
              <a:ext cx="2949735" cy="536316"/>
            </a:xfrm>
            <a:custGeom>
              <a:avLst/>
              <a:gdLst/>
              <a:ahLst/>
              <a:cxnLst/>
              <a:rect r="r" b="b" t="t" l="l"/>
              <a:pathLst>
                <a:path h="536316" w="2949735">
                  <a:moveTo>
                    <a:pt x="0" y="0"/>
                  </a:moveTo>
                  <a:lnTo>
                    <a:pt x="2949736" y="0"/>
                  </a:lnTo>
                  <a:lnTo>
                    <a:pt x="2949736" y="536315"/>
                  </a:lnTo>
                  <a:lnTo>
                    <a:pt x="0" y="536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9751361" y="130695"/>
              <a:ext cx="3032991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463"/>
                </a:lnSpc>
              </a:pPr>
              <a:r>
                <a:rPr lang="en-US" sz="2199">
                  <a:solidFill>
                    <a:srgbClr val="FFD707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GIGAJIN3711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170326" y="32188"/>
              <a:ext cx="3958541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63"/>
                </a:lnSpc>
              </a:pPr>
              <a:r>
                <a:rPr lang="en-US" sz="2199">
                  <a:solidFill>
                    <a:srgbClr val="CB6CE6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MANGYBUS3948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8342176" y="623817"/>
              <a:ext cx="6748317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HIGHSCORE</a:t>
              </a:r>
              <a:r>
                <a:rPr lang="en-US" sz="2199">
                  <a:solidFill>
                    <a:srgbClr val="00000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 </a:t>
              </a:r>
              <a:r>
                <a:rPr lang="en-US" sz="2199">
                  <a:solidFill>
                    <a:srgbClr val="21EF8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99999999999+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10090512" y="32188"/>
              <a:ext cx="5991229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463"/>
                </a:lnSpc>
              </a:pPr>
              <a:r>
                <a:rPr lang="en-US" sz="2199">
                  <a:solidFill>
                    <a:srgbClr val="FF3131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ZANETOYCHICAMANGLE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ixelated billboard sign"/>
          <p:cNvSpPr/>
          <p:nvPr/>
        </p:nvSpPr>
        <p:spPr>
          <a:xfrm flipH="false" flipV="false" rot="0">
            <a:off x="10807632" y="1949135"/>
            <a:ext cx="6451668" cy="10752781"/>
          </a:xfrm>
          <a:custGeom>
            <a:avLst/>
            <a:gdLst/>
            <a:ahLst/>
            <a:cxnLst/>
            <a:rect r="r" b="b" t="t" l="l"/>
            <a:pathLst>
              <a:path h="10752781" w="6451668">
                <a:moveTo>
                  <a:pt x="0" y="0"/>
                </a:moveTo>
                <a:lnTo>
                  <a:pt x="6451668" y="0"/>
                </a:lnTo>
                <a:lnTo>
                  <a:pt x="6451668" y="10752780"/>
                </a:lnTo>
                <a:lnTo>
                  <a:pt x="0" y="10752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269834"/>
            <a:ext cx="8560485" cy="3988466"/>
            <a:chOff x="0" y="0"/>
            <a:chExt cx="2254613" cy="1050460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254613" cy="1050460"/>
            </a:xfrm>
            <a:custGeom>
              <a:avLst/>
              <a:gdLst/>
              <a:ahLst/>
              <a:cxnLst/>
              <a:rect r="r" b="b" t="t" l="l"/>
              <a:pathLst>
                <a:path h="1050460" w="2254613">
                  <a:moveTo>
                    <a:pt x="44315" y="0"/>
                  </a:moveTo>
                  <a:lnTo>
                    <a:pt x="2210299" y="0"/>
                  </a:lnTo>
                  <a:cubicBezTo>
                    <a:pt x="2222052" y="0"/>
                    <a:pt x="2233323" y="4669"/>
                    <a:pt x="2241634" y="12979"/>
                  </a:cubicBezTo>
                  <a:cubicBezTo>
                    <a:pt x="2249944" y="21290"/>
                    <a:pt x="2254613" y="32562"/>
                    <a:pt x="2254613" y="44315"/>
                  </a:cubicBezTo>
                  <a:lnTo>
                    <a:pt x="2254613" y="1006146"/>
                  </a:lnTo>
                  <a:cubicBezTo>
                    <a:pt x="2254613" y="1017899"/>
                    <a:pt x="2249944" y="1029170"/>
                    <a:pt x="2241634" y="1037481"/>
                  </a:cubicBezTo>
                  <a:cubicBezTo>
                    <a:pt x="2233323" y="1045791"/>
                    <a:pt x="2222052" y="1050460"/>
                    <a:pt x="2210299" y="1050460"/>
                  </a:cubicBezTo>
                  <a:lnTo>
                    <a:pt x="44315" y="1050460"/>
                  </a:lnTo>
                  <a:cubicBezTo>
                    <a:pt x="32562" y="1050460"/>
                    <a:pt x="21290" y="1045791"/>
                    <a:pt x="12979" y="1037481"/>
                  </a:cubicBezTo>
                  <a:cubicBezTo>
                    <a:pt x="4669" y="1029170"/>
                    <a:pt x="0" y="1017899"/>
                    <a:pt x="0" y="1006146"/>
                  </a:cubicBezTo>
                  <a:lnTo>
                    <a:pt x="0" y="44315"/>
                  </a:lnTo>
                  <a:cubicBezTo>
                    <a:pt x="0" y="32562"/>
                    <a:pt x="4669" y="21290"/>
                    <a:pt x="12979" y="12979"/>
                  </a:cubicBezTo>
                  <a:cubicBezTo>
                    <a:pt x="21290" y="4669"/>
                    <a:pt x="32562" y="0"/>
                    <a:pt x="44315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254613" cy="1107610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     Queremos crear una página en la cual compartir sobre juegos que nos interesan. </a:t>
              </a: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050460" y="2191889"/>
            <a:ext cx="5966012" cy="3579607"/>
            <a:chOff x="0" y="0"/>
            <a:chExt cx="6350000" cy="381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4"/>
              <a:stretch>
                <a:fillRect l="0" t="-5625" r="0" b="-5625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635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CB34A5"/>
            </a:solidFill>
          </p:spPr>
        </p:sp>
      </p:grpSp>
      <p:sp>
        <p:nvSpPr>
          <p:cNvPr name="Freeform 9" id="9" descr="pixelated arrow pointing to the left"/>
          <p:cNvSpPr/>
          <p:nvPr/>
        </p:nvSpPr>
        <p:spPr>
          <a:xfrm flipH="true" flipV="false" rot="0">
            <a:off x="1626131" y="6032413"/>
            <a:ext cx="335928" cy="313329"/>
          </a:xfrm>
          <a:custGeom>
            <a:avLst/>
            <a:gdLst/>
            <a:ahLst/>
            <a:cxnLst/>
            <a:rect r="r" b="b" t="t" l="l"/>
            <a:pathLst>
              <a:path h="313329" w="335928">
                <a:moveTo>
                  <a:pt x="335928" y="0"/>
                </a:moveTo>
                <a:lnTo>
                  <a:pt x="0" y="0"/>
                </a:lnTo>
                <a:lnTo>
                  <a:pt x="0" y="313329"/>
                </a:lnTo>
                <a:lnTo>
                  <a:pt x="335928" y="313329"/>
                </a:lnTo>
                <a:lnTo>
                  <a:pt x="33592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0" id="10" descr="pixelated battery showing three bars inside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6514932" y="719461"/>
            <a:ext cx="744368" cy="331244"/>
          </a:xfrm>
          <a:prstGeom prst="rect">
            <a:avLst/>
          </a:prstGeom>
        </p:spPr>
      </p:pic>
      <p:sp>
        <p:nvSpPr>
          <p:cNvPr name="Freeform 11" id="11" descr="pixelated five hearts"/>
          <p:cNvSpPr/>
          <p:nvPr/>
        </p:nvSpPr>
        <p:spPr>
          <a:xfrm flipH="false" flipV="false" rot="0">
            <a:off x="14000181" y="719461"/>
            <a:ext cx="2193866" cy="362985"/>
          </a:xfrm>
          <a:custGeom>
            <a:avLst/>
            <a:gdLst/>
            <a:ahLst/>
            <a:cxnLst/>
            <a:rect r="r" b="b" t="t" l="l"/>
            <a:pathLst>
              <a:path h="362985" w="2193866">
                <a:moveTo>
                  <a:pt x="0" y="0"/>
                </a:moveTo>
                <a:lnTo>
                  <a:pt x="2193866" y="0"/>
                </a:lnTo>
                <a:lnTo>
                  <a:pt x="2193866" y="362985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 descr="pixelated Menu button"/>
          <p:cNvSpPr/>
          <p:nvPr/>
        </p:nvSpPr>
        <p:spPr>
          <a:xfrm flipH="false" flipV="false" rot="0">
            <a:off x="1028700" y="668737"/>
            <a:ext cx="1082363" cy="464432"/>
          </a:xfrm>
          <a:custGeom>
            <a:avLst/>
            <a:gdLst/>
            <a:ahLst/>
            <a:cxnLst/>
            <a:rect r="r" b="b" t="t" l="l"/>
            <a:pathLst>
              <a:path h="464432" w="1082363">
                <a:moveTo>
                  <a:pt x="0" y="0"/>
                </a:moveTo>
                <a:lnTo>
                  <a:pt x="1082363" y="0"/>
                </a:lnTo>
                <a:lnTo>
                  <a:pt x="1082363" y="464432"/>
                </a:lnTo>
                <a:lnTo>
                  <a:pt x="0" y="464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486381" y="588745"/>
            <a:ext cx="1211480" cy="624416"/>
            <a:chOff x="0" y="0"/>
            <a:chExt cx="1615307" cy="83255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832555" y="18217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01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2775787">
              <a:off x="121853" y="121853"/>
              <a:ext cx="588848" cy="588848"/>
            </a:xfrm>
            <a:custGeom>
              <a:avLst/>
              <a:gdLst/>
              <a:ahLst/>
              <a:cxnLst/>
              <a:rect r="r" b="b" t="t" l="l"/>
              <a:pathLst>
                <a:path h="588848" w="588848">
                  <a:moveTo>
                    <a:pt x="0" y="0"/>
                  </a:moveTo>
                  <a:lnTo>
                    <a:pt x="588848" y="0"/>
                  </a:lnTo>
                  <a:lnTo>
                    <a:pt x="588848" y="588848"/>
                  </a:lnTo>
                  <a:lnTo>
                    <a:pt x="0" y="58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443716" y="729709"/>
            <a:ext cx="862336" cy="327152"/>
            <a:chOff x="0" y="0"/>
            <a:chExt cx="1149782" cy="43620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367030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12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20313"/>
              <a:ext cx="367030" cy="332329"/>
            </a:xfrm>
            <a:custGeom>
              <a:avLst/>
              <a:gdLst/>
              <a:ahLst/>
              <a:cxnLst/>
              <a:rect r="r" b="b" t="t" l="l"/>
              <a:pathLst>
                <a:path h="332329" w="367030">
                  <a:moveTo>
                    <a:pt x="0" y="0"/>
                  </a:moveTo>
                  <a:lnTo>
                    <a:pt x="367030" y="0"/>
                  </a:lnTo>
                  <a:lnTo>
                    <a:pt x="367030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4115755" y="703945"/>
            <a:ext cx="908861" cy="327152"/>
            <a:chOff x="0" y="0"/>
            <a:chExt cx="1211815" cy="436203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429063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07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0" y="58413"/>
              <a:ext cx="429063" cy="332329"/>
            </a:xfrm>
            <a:custGeom>
              <a:avLst/>
              <a:gdLst/>
              <a:ahLst/>
              <a:cxnLst/>
              <a:rect r="r" b="b" t="t" l="l"/>
              <a:pathLst>
                <a:path h="332329" w="429063">
                  <a:moveTo>
                    <a:pt x="0" y="0"/>
                  </a:moveTo>
                  <a:lnTo>
                    <a:pt x="429063" y="0"/>
                  </a:lnTo>
                  <a:lnTo>
                    <a:pt x="429063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2" id="22" descr="pixelated arrow bouncing from lower right to upper left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6527434" y="5098352"/>
            <a:ext cx="978075" cy="934061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028700" y="2172839"/>
            <a:ext cx="8632045" cy="207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TEMA: VIDEOJUEGOS</a:t>
            </a:r>
          </a:p>
        </p:txBody>
      </p:sp>
      <p:pic>
        <p:nvPicPr>
          <p:cNvPr name="Picture 24" id="24">
            <a:hlinkClick action="ppaction://media"/>
          </p:cNvPr>
          <p:cNvPicPr>
            <a:picLocks noChangeAspect="true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7049845" y="6668024"/>
            <a:ext cx="2209559" cy="248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-185970" y="3163351"/>
            <a:ext cx="18473970" cy="10391608"/>
          </a:xfrm>
          <a:custGeom>
            <a:avLst/>
            <a:gdLst/>
            <a:ahLst/>
            <a:cxnLst/>
            <a:rect r="r" b="b" t="t" l="l"/>
            <a:pathLst>
              <a:path h="10391608" w="18473970">
                <a:moveTo>
                  <a:pt x="0" y="0"/>
                </a:moveTo>
                <a:lnTo>
                  <a:pt x="18473970" y="0"/>
                </a:lnTo>
                <a:lnTo>
                  <a:pt x="18473970" y="10391608"/>
                </a:lnTo>
                <a:lnTo>
                  <a:pt x="0" y="103916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827317"/>
            <a:ext cx="16230600" cy="2672067"/>
            <a:chOff x="0" y="0"/>
            <a:chExt cx="4274726" cy="703754"/>
          </a:xfrm>
        </p:grpSpPr>
        <p:sp>
          <p:nvSpPr>
            <p:cNvPr name="Freeform 4" id="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274726" cy="703754"/>
            </a:xfrm>
            <a:custGeom>
              <a:avLst/>
              <a:gdLst/>
              <a:ahLst/>
              <a:cxnLst/>
              <a:rect r="r" b="b" t="t" l="l"/>
              <a:pathLst>
                <a:path h="703754" w="4274726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680382"/>
                  </a:lnTo>
                  <a:cubicBezTo>
                    <a:pt x="4274726" y="693290"/>
                    <a:pt x="4264261" y="703754"/>
                    <a:pt x="4251353" y="703754"/>
                  </a:cubicBezTo>
                  <a:lnTo>
                    <a:pt x="23373" y="703754"/>
                  </a:lnTo>
                  <a:cubicBezTo>
                    <a:pt x="10464" y="703754"/>
                    <a:pt x="0" y="693290"/>
                    <a:pt x="0" y="680382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21EF8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4274726" cy="73232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</a:pPr>
            </a:p>
          </p:txBody>
        </p:sp>
      </p:grpSp>
      <p:sp>
        <p:nvSpPr>
          <p:cNvPr name="Freeform 6" id="6" descr="pixelated brick wall segment"/>
          <p:cNvSpPr/>
          <p:nvPr/>
        </p:nvSpPr>
        <p:spPr>
          <a:xfrm flipH="false" flipV="false" rot="0">
            <a:off x="163444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 descr="pixelated brick wall segment"/>
          <p:cNvSpPr/>
          <p:nvPr/>
        </p:nvSpPr>
        <p:spPr>
          <a:xfrm flipH="false" flipV="false" rot="0">
            <a:off x="7048500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 descr="pixelated brick wall segment"/>
          <p:cNvSpPr/>
          <p:nvPr/>
        </p:nvSpPr>
        <p:spPr>
          <a:xfrm flipH="false" flipV="false" rot="0">
            <a:off x="12504767" y="6912088"/>
            <a:ext cx="3657600" cy="551965"/>
          </a:xfrm>
          <a:custGeom>
            <a:avLst/>
            <a:gdLst/>
            <a:ahLst/>
            <a:cxnLst/>
            <a:rect r="r" b="b" t="t" l="l"/>
            <a:pathLst>
              <a:path h="551965" w="3657600">
                <a:moveTo>
                  <a:pt x="0" y="0"/>
                </a:moveTo>
                <a:lnTo>
                  <a:pt x="3657600" y="0"/>
                </a:lnTo>
                <a:lnTo>
                  <a:pt x="3657600" y="551965"/>
                </a:lnTo>
                <a:lnTo>
                  <a:pt x="0" y="5519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9" id="9" descr="pixelated battery showing three bars inside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6848318" y="719461"/>
            <a:ext cx="744368" cy="331244"/>
          </a:xfrm>
          <a:prstGeom prst="rect">
            <a:avLst/>
          </a:prstGeom>
        </p:spPr>
      </p:pic>
      <p:pic>
        <p:nvPicPr>
          <p:cNvPr name="Picture 10" id="10" descr="pixelated sword slightly bouncing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8368505" y="5520996"/>
            <a:ext cx="1017590" cy="1156352"/>
          </a:xfrm>
          <a:prstGeom prst="rect">
            <a:avLst/>
          </a:prstGeom>
        </p:spPr>
      </p:pic>
      <p:sp>
        <p:nvSpPr>
          <p:cNvPr name="Freeform 11" id="11" descr="pixelated five hearts "/>
          <p:cNvSpPr/>
          <p:nvPr/>
        </p:nvSpPr>
        <p:spPr>
          <a:xfrm flipH="false" flipV="false" rot="0">
            <a:off x="14333567" y="719461"/>
            <a:ext cx="2193866" cy="362985"/>
          </a:xfrm>
          <a:custGeom>
            <a:avLst/>
            <a:gdLst/>
            <a:ahLst/>
            <a:cxnLst/>
            <a:rect r="r" b="b" t="t" l="l"/>
            <a:pathLst>
              <a:path h="362985" w="2193866">
                <a:moveTo>
                  <a:pt x="0" y="0"/>
                </a:moveTo>
                <a:lnTo>
                  <a:pt x="2193866" y="0"/>
                </a:lnTo>
                <a:lnTo>
                  <a:pt x="2193866" y="362985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 descr="Menu pixel art button"/>
          <p:cNvSpPr/>
          <p:nvPr/>
        </p:nvSpPr>
        <p:spPr>
          <a:xfrm flipH="false" flipV="false" rot="0">
            <a:off x="577270" y="668737"/>
            <a:ext cx="1082363" cy="464432"/>
          </a:xfrm>
          <a:custGeom>
            <a:avLst/>
            <a:gdLst/>
            <a:ahLst/>
            <a:cxnLst/>
            <a:rect r="r" b="b" t="t" l="l"/>
            <a:pathLst>
              <a:path h="464432" w="1082363">
                <a:moveTo>
                  <a:pt x="0" y="0"/>
                </a:moveTo>
                <a:lnTo>
                  <a:pt x="1082364" y="0"/>
                </a:lnTo>
                <a:lnTo>
                  <a:pt x="1082364" y="464432"/>
                </a:lnTo>
                <a:lnTo>
                  <a:pt x="0" y="464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251760" y="572874"/>
            <a:ext cx="1211480" cy="624416"/>
            <a:chOff x="0" y="0"/>
            <a:chExt cx="1615307" cy="832555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832555" y="18217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01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false" flipV="false" rot="2775787">
              <a:off x="121853" y="121853"/>
              <a:ext cx="588848" cy="588848"/>
            </a:xfrm>
            <a:custGeom>
              <a:avLst/>
              <a:gdLst/>
              <a:ahLst/>
              <a:cxnLst/>
              <a:rect r="r" b="b" t="t" l="l"/>
              <a:pathLst>
                <a:path h="588848" w="588848">
                  <a:moveTo>
                    <a:pt x="0" y="0"/>
                  </a:moveTo>
                  <a:lnTo>
                    <a:pt x="588848" y="0"/>
                  </a:lnTo>
                  <a:lnTo>
                    <a:pt x="588848" y="588848"/>
                  </a:lnTo>
                  <a:lnTo>
                    <a:pt x="0" y="588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209095" y="713838"/>
            <a:ext cx="862336" cy="327152"/>
            <a:chOff x="0" y="0"/>
            <a:chExt cx="1149782" cy="43620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367030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12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20313"/>
              <a:ext cx="367030" cy="332329"/>
            </a:xfrm>
            <a:custGeom>
              <a:avLst/>
              <a:gdLst/>
              <a:ahLst/>
              <a:cxnLst/>
              <a:rect r="r" b="b" t="t" l="l"/>
              <a:pathLst>
                <a:path h="332329" w="367030">
                  <a:moveTo>
                    <a:pt x="0" y="0"/>
                  </a:moveTo>
                  <a:lnTo>
                    <a:pt x="367030" y="0"/>
                  </a:lnTo>
                  <a:lnTo>
                    <a:pt x="367030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3881134" y="688074"/>
            <a:ext cx="908861" cy="327152"/>
            <a:chOff x="0" y="0"/>
            <a:chExt cx="1211815" cy="436203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429063" y="-9525"/>
              <a:ext cx="782752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07</a:t>
              </a:r>
            </a:p>
          </p:txBody>
        </p:sp>
        <p:sp>
          <p:nvSpPr>
            <p:cNvPr name="Freeform 21" id="21"/>
            <p:cNvSpPr/>
            <p:nvPr/>
          </p:nvSpPr>
          <p:spPr>
            <a:xfrm flipH="false" flipV="false" rot="0">
              <a:off x="0" y="58413"/>
              <a:ext cx="429063" cy="332329"/>
            </a:xfrm>
            <a:custGeom>
              <a:avLst/>
              <a:gdLst/>
              <a:ahLst/>
              <a:cxnLst/>
              <a:rect r="r" b="b" t="t" l="l"/>
              <a:pathLst>
                <a:path h="332329" w="429063">
                  <a:moveTo>
                    <a:pt x="0" y="0"/>
                  </a:moveTo>
                  <a:lnTo>
                    <a:pt x="429063" y="0"/>
                  </a:lnTo>
                  <a:lnTo>
                    <a:pt x="429063" y="332329"/>
                  </a:lnTo>
                  <a:lnTo>
                    <a:pt x="0" y="3323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</p:grpSp>
      <p:pic>
        <p:nvPicPr>
          <p:cNvPr name="Picture 22" id="22" descr="pixelated skull slightly bouncing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3718613" y="5372140"/>
            <a:ext cx="1229907" cy="1305208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9"/>
          <a:srcRect l="0" t="0" r="0" b="0"/>
          <a:stretch>
            <a:fillRect/>
          </a:stretch>
        </p:blipFill>
        <p:spPr>
          <a:xfrm flipH="false" flipV="false" rot="0">
            <a:off x="2519058" y="5372140"/>
            <a:ext cx="1938752" cy="1454064"/>
          </a:xfrm>
          <a:prstGeom prst="rect">
            <a:avLst/>
          </a:prstGeom>
        </p:spPr>
      </p:pic>
      <p:sp>
        <p:nvSpPr>
          <p:cNvPr name="TextBox 24" id="24"/>
          <p:cNvSpPr txBox="true"/>
          <p:nvPr/>
        </p:nvSpPr>
        <p:spPr>
          <a:xfrm rot="0">
            <a:off x="1659634" y="7684785"/>
            <a:ext cx="365760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sUPER SMASH BROS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048500" y="7475235"/>
            <a:ext cx="3657600" cy="834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u="none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tHE</a:t>
            </a:r>
            <a:r>
              <a:rPr lang="en-US" sz="2400" u="none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 LEGEND OF ZELDA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504767" y="7684785"/>
            <a:ext cx="3657600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Disket Mono"/>
                <a:ea typeface="Disket Mono"/>
                <a:cs typeface="Disket Mono"/>
                <a:sym typeface="Disket Mono"/>
              </a:rPr>
              <a:t>DEAD BY DAYLIGHT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59634" y="1910495"/>
            <a:ext cx="15698392" cy="2496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0"/>
              </a:lnSpc>
            </a:pPr>
            <a:r>
              <a:rPr lang="en-US" sz="8500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JUEGOS EN LA PRESENTACION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27977" y="3066980"/>
            <a:ext cx="8632045" cy="2071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63D8"/>
                </a:solidFill>
                <a:latin typeface="Arcade Gamer"/>
                <a:ea typeface="Arcade Gamer"/>
                <a:cs typeface="Arcade Gamer"/>
                <a:sym typeface="Arcade Gamer"/>
              </a:rPr>
              <a:t>IDEA Y DISEÑO DE LA PÁGINA: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1877" y="6728067"/>
            <a:ext cx="9836458" cy="4203622"/>
            <a:chOff x="0" y="0"/>
            <a:chExt cx="13115278" cy="560482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0" r="0" b="0"/>
            <a:stretch>
              <a:fillRect/>
            </a:stretch>
          </p:blipFill>
          <p:spPr>
            <a:xfrm flipH="false" flipV="false" rot="0">
              <a:off x="0" y="0"/>
              <a:ext cx="9472951" cy="5604829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4985852" y="685437"/>
              <a:ext cx="8129426" cy="4530556"/>
            </a:xfrm>
            <a:prstGeom prst="rect">
              <a:avLst/>
            </a:prstGeom>
          </p:spPr>
        </p:pic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318756" y="7156420"/>
            <a:ext cx="2870426" cy="3346916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599868" y="627621"/>
            <a:ext cx="17088263" cy="802158"/>
            <a:chOff x="0" y="0"/>
            <a:chExt cx="22784351" cy="1069545"/>
          </a:xfrm>
        </p:grpSpPr>
        <p:sp>
          <p:nvSpPr>
            <p:cNvPr name="Freeform 7" id="7" descr="health bar pixel art for Player 1"/>
            <p:cNvSpPr/>
            <p:nvPr/>
          </p:nvSpPr>
          <p:spPr>
            <a:xfrm flipH="false" flipV="false" rot="0">
              <a:off x="0" y="0"/>
              <a:ext cx="3170326" cy="576423"/>
            </a:xfrm>
            <a:custGeom>
              <a:avLst/>
              <a:gdLst/>
              <a:ahLst/>
              <a:cxnLst/>
              <a:rect r="r" b="b" t="t" l="l"/>
              <a:pathLst>
                <a:path h="576423" w="3170326">
                  <a:moveTo>
                    <a:pt x="0" y="0"/>
                  </a:moveTo>
                  <a:lnTo>
                    <a:pt x="3170326" y="0"/>
                  </a:lnTo>
                  <a:lnTo>
                    <a:pt x="3170326" y="576423"/>
                  </a:lnTo>
                  <a:lnTo>
                    <a:pt x="0" y="576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 descr="health bar pixel art for Player 2"/>
            <p:cNvSpPr/>
            <p:nvPr/>
          </p:nvSpPr>
          <p:spPr>
            <a:xfrm flipH="false" flipV="false" rot="0">
              <a:off x="16967406" y="70475"/>
              <a:ext cx="2782715" cy="505948"/>
            </a:xfrm>
            <a:custGeom>
              <a:avLst/>
              <a:gdLst/>
              <a:ahLst/>
              <a:cxnLst/>
              <a:rect r="r" b="b" t="t" l="l"/>
              <a:pathLst>
                <a:path h="505948" w="2782715">
                  <a:moveTo>
                    <a:pt x="0" y="0"/>
                  </a:moveTo>
                  <a:lnTo>
                    <a:pt x="2782715" y="0"/>
                  </a:lnTo>
                  <a:lnTo>
                    <a:pt x="2782715" y="505948"/>
                  </a:lnTo>
                  <a:lnTo>
                    <a:pt x="0" y="505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 descr="health bar pixel art for Player 2"/>
            <p:cNvSpPr/>
            <p:nvPr/>
          </p:nvSpPr>
          <p:spPr>
            <a:xfrm flipH="false" flipV="false" rot="0">
              <a:off x="7493549" y="6841"/>
              <a:ext cx="2949735" cy="536316"/>
            </a:xfrm>
            <a:custGeom>
              <a:avLst/>
              <a:gdLst/>
              <a:ahLst/>
              <a:cxnLst/>
              <a:rect r="r" b="b" t="t" l="l"/>
              <a:pathLst>
                <a:path h="536316" w="2949735">
                  <a:moveTo>
                    <a:pt x="0" y="0"/>
                  </a:moveTo>
                  <a:lnTo>
                    <a:pt x="2949736" y="0"/>
                  </a:lnTo>
                  <a:lnTo>
                    <a:pt x="2949736" y="536315"/>
                  </a:lnTo>
                  <a:lnTo>
                    <a:pt x="0" y="536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9751361" y="130695"/>
              <a:ext cx="3032991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463"/>
                </a:lnSpc>
              </a:pPr>
              <a:r>
                <a:rPr lang="en-US" sz="2199">
                  <a:solidFill>
                    <a:srgbClr val="FFD707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GIGAJIN3711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3170326" y="32188"/>
              <a:ext cx="3958541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63"/>
                </a:lnSpc>
              </a:pPr>
              <a:r>
                <a:rPr lang="en-US" sz="2199">
                  <a:solidFill>
                    <a:srgbClr val="CB6CE6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MANGYBUS3948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8342176" y="623817"/>
              <a:ext cx="6748317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63"/>
                </a:lnSpc>
              </a:pPr>
              <a:r>
                <a:rPr lang="en-US" sz="2199">
                  <a:solidFill>
                    <a:srgbClr val="FFFFFF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HIGHSCORE</a:t>
              </a:r>
              <a:r>
                <a:rPr lang="en-US" sz="2199">
                  <a:solidFill>
                    <a:srgbClr val="00000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 </a:t>
              </a:r>
              <a:r>
                <a:rPr lang="en-US" sz="2199">
                  <a:solidFill>
                    <a:srgbClr val="21EF80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99999999999+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090512" y="32188"/>
              <a:ext cx="5991229" cy="445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463"/>
                </a:lnSpc>
              </a:pPr>
              <a:r>
                <a:rPr lang="en-US" sz="2199">
                  <a:solidFill>
                    <a:srgbClr val="FF3131"/>
                  </a:solidFill>
                  <a:latin typeface="Arcade Gamer"/>
                  <a:ea typeface="Arcade Gamer"/>
                  <a:cs typeface="Arcade Gamer"/>
                  <a:sym typeface="Arcade Gamer"/>
                </a:rPr>
                <a:t>ZANETOYCHICAMANGLE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894184" y="822024"/>
            <a:ext cx="10499633" cy="5906043"/>
          </a:xfrm>
          <a:custGeom>
            <a:avLst/>
            <a:gdLst/>
            <a:ahLst/>
            <a:cxnLst/>
            <a:rect r="r" b="b" t="t" l="l"/>
            <a:pathLst>
              <a:path h="5906043" w="10499633">
                <a:moveTo>
                  <a:pt x="0" y="0"/>
                </a:moveTo>
                <a:lnTo>
                  <a:pt x="10499632" y="0"/>
                </a:lnTo>
                <a:lnTo>
                  <a:pt x="10499632" y="5906043"/>
                </a:lnTo>
                <a:lnTo>
                  <a:pt x="0" y="59060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27442" y="4925300"/>
            <a:ext cx="2801860" cy="2801860"/>
          </a:xfrm>
          <a:custGeom>
            <a:avLst/>
            <a:gdLst/>
            <a:ahLst/>
            <a:cxnLst/>
            <a:rect r="r" b="b" t="t" l="l"/>
            <a:pathLst>
              <a:path h="2801860" w="2801860">
                <a:moveTo>
                  <a:pt x="0" y="0"/>
                </a:moveTo>
                <a:lnTo>
                  <a:pt x="2801860" y="0"/>
                </a:lnTo>
                <a:lnTo>
                  <a:pt x="2801860" y="2801861"/>
                </a:lnTo>
                <a:lnTo>
                  <a:pt x="0" y="28018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3771" y="2286773"/>
            <a:ext cx="16230600" cy="1813820"/>
            <a:chOff x="0" y="0"/>
            <a:chExt cx="4274726" cy="477714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274726" cy="477714"/>
            </a:xfrm>
            <a:custGeom>
              <a:avLst/>
              <a:gdLst/>
              <a:ahLst/>
              <a:cxnLst/>
              <a:rect r="r" b="b" t="t" l="l"/>
              <a:pathLst>
                <a:path h="477714" w="4274726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454341"/>
                  </a:lnTo>
                  <a:cubicBezTo>
                    <a:pt x="4274726" y="467250"/>
                    <a:pt x="4264261" y="477714"/>
                    <a:pt x="4251353" y="477714"/>
                  </a:cubicBezTo>
                  <a:lnTo>
                    <a:pt x="23373" y="477714"/>
                  </a:lnTo>
                  <a:cubicBezTo>
                    <a:pt x="10464" y="477714"/>
                    <a:pt x="0" y="467250"/>
                    <a:pt x="0" y="454341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274726" cy="534864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 Galería de imagenes:</a:t>
              </a: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*Ejemplos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3771" y="0"/>
            <a:ext cx="5698544" cy="985629"/>
            <a:chOff x="0" y="0"/>
            <a:chExt cx="1500851" cy="259590"/>
          </a:xfrm>
        </p:grpSpPr>
        <p:sp>
          <p:nvSpPr>
            <p:cNvPr name="Freeform 6" id="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500851" cy="259590"/>
            </a:xfrm>
            <a:custGeom>
              <a:avLst/>
              <a:gdLst/>
              <a:ahLst/>
              <a:cxnLst/>
              <a:rect r="r" b="b" t="t" l="l"/>
              <a:pathLst>
                <a:path h="259590" w="1500851">
                  <a:moveTo>
                    <a:pt x="66570" y="0"/>
                  </a:moveTo>
                  <a:lnTo>
                    <a:pt x="1434281" y="0"/>
                  </a:lnTo>
                  <a:cubicBezTo>
                    <a:pt x="1471047" y="0"/>
                    <a:pt x="1500851" y="29805"/>
                    <a:pt x="1500851" y="66570"/>
                  </a:cubicBezTo>
                  <a:lnTo>
                    <a:pt x="1500851" y="193019"/>
                  </a:lnTo>
                  <a:cubicBezTo>
                    <a:pt x="1500851" y="210675"/>
                    <a:pt x="1493838" y="227607"/>
                    <a:pt x="1481353" y="240092"/>
                  </a:cubicBezTo>
                  <a:cubicBezTo>
                    <a:pt x="1468869" y="252576"/>
                    <a:pt x="1451936" y="259590"/>
                    <a:pt x="1434281" y="259590"/>
                  </a:cubicBezTo>
                  <a:lnTo>
                    <a:pt x="66570" y="259590"/>
                  </a:lnTo>
                  <a:cubicBezTo>
                    <a:pt x="29805" y="259590"/>
                    <a:pt x="0" y="229785"/>
                    <a:pt x="0" y="193019"/>
                  </a:cubicBezTo>
                  <a:lnTo>
                    <a:pt x="0" y="66570"/>
                  </a:lnTo>
                  <a:cubicBezTo>
                    <a:pt x="0" y="29805"/>
                    <a:pt x="29805" y="0"/>
                    <a:pt x="66570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500851" cy="288165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1960"/>
                </a:lnSpc>
              </a:p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(este sigue siendo el index)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801780"/>
            <a:ext cx="16230600" cy="1740865"/>
            <a:chOff x="0" y="0"/>
            <a:chExt cx="4274726" cy="458499"/>
          </a:xfrm>
        </p:grpSpPr>
        <p:sp>
          <p:nvSpPr>
            <p:cNvPr name="Freeform 9" id="9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4274726" cy="458499"/>
            </a:xfrm>
            <a:custGeom>
              <a:avLst/>
              <a:gdLst/>
              <a:ahLst/>
              <a:cxnLst/>
              <a:rect r="r" b="b" t="t" l="l"/>
              <a:pathLst>
                <a:path h="458499" w="4274726">
                  <a:moveTo>
                    <a:pt x="23373" y="0"/>
                  </a:moveTo>
                  <a:lnTo>
                    <a:pt x="4251353" y="0"/>
                  </a:lnTo>
                  <a:cubicBezTo>
                    <a:pt x="4264261" y="0"/>
                    <a:pt x="4274726" y="10464"/>
                    <a:pt x="4274726" y="23373"/>
                  </a:cubicBezTo>
                  <a:lnTo>
                    <a:pt x="4274726" y="435127"/>
                  </a:lnTo>
                  <a:cubicBezTo>
                    <a:pt x="4274726" y="448035"/>
                    <a:pt x="4264261" y="458499"/>
                    <a:pt x="4251353" y="458499"/>
                  </a:cubicBezTo>
                  <a:lnTo>
                    <a:pt x="23373" y="458499"/>
                  </a:lnTo>
                  <a:cubicBezTo>
                    <a:pt x="10464" y="458499"/>
                    <a:pt x="0" y="448035"/>
                    <a:pt x="0" y="435127"/>
                  </a:cubicBezTo>
                  <a:lnTo>
                    <a:pt x="0" y="23373"/>
                  </a:lnTo>
                  <a:cubicBezTo>
                    <a:pt x="0" y="10464"/>
                    <a:pt x="10464" y="0"/>
                    <a:pt x="23373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4274726" cy="515649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     *Descripción de la página </a:t>
              </a:r>
            </a:p>
            <a:p>
              <a:pPr algn="l">
                <a:lnSpc>
                  <a:spcPts val="33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6050" y="4100593"/>
            <a:ext cx="6673986" cy="3754117"/>
          </a:xfrm>
          <a:custGeom>
            <a:avLst/>
            <a:gdLst/>
            <a:ahLst/>
            <a:cxnLst/>
            <a:rect r="r" b="b" t="t" l="l"/>
            <a:pathLst>
              <a:path h="3754117" w="6673986">
                <a:moveTo>
                  <a:pt x="0" y="0"/>
                </a:moveTo>
                <a:lnTo>
                  <a:pt x="6673986" y="0"/>
                </a:lnTo>
                <a:lnTo>
                  <a:pt x="6673986" y="3754117"/>
                </a:lnTo>
                <a:lnTo>
                  <a:pt x="0" y="375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0036" y="4121803"/>
            <a:ext cx="6636278" cy="3732907"/>
          </a:xfrm>
          <a:custGeom>
            <a:avLst/>
            <a:gdLst/>
            <a:ahLst/>
            <a:cxnLst/>
            <a:rect r="r" b="b" t="t" l="l"/>
            <a:pathLst>
              <a:path h="3732907" w="6636278">
                <a:moveTo>
                  <a:pt x="0" y="0"/>
                </a:moveTo>
                <a:lnTo>
                  <a:pt x="6636278" y="0"/>
                </a:lnTo>
                <a:lnTo>
                  <a:pt x="6636278" y="3732907"/>
                </a:lnTo>
                <a:lnTo>
                  <a:pt x="0" y="3732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416314" y="3193683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4" y="0"/>
                </a:lnTo>
                <a:lnTo>
                  <a:pt x="423532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963939"/>
            <a:ext cx="10167831" cy="4820793"/>
            <a:chOff x="0" y="0"/>
            <a:chExt cx="2677947" cy="1269674"/>
          </a:xfrm>
        </p:grpSpPr>
        <p:sp>
          <p:nvSpPr>
            <p:cNvPr name="Freeform 3" id="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677947" cy="1269674"/>
            </a:xfrm>
            <a:custGeom>
              <a:avLst/>
              <a:gdLst/>
              <a:ahLst/>
              <a:cxnLst/>
              <a:rect r="r" b="b" t="t" l="l"/>
              <a:pathLst>
                <a:path h="1269674" w="2677947">
                  <a:moveTo>
                    <a:pt x="37309" y="0"/>
                  </a:moveTo>
                  <a:lnTo>
                    <a:pt x="2640638" y="0"/>
                  </a:lnTo>
                  <a:cubicBezTo>
                    <a:pt x="2661244" y="0"/>
                    <a:pt x="2677947" y="16704"/>
                    <a:pt x="2677947" y="37309"/>
                  </a:cubicBezTo>
                  <a:lnTo>
                    <a:pt x="2677947" y="1232365"/>
                  </a:lnTo>
                  <a:cubicBezTo>
                    <a:pt x="2677947" y="1242260"/>
                    <a:pt x="2674017" y="1251749"/>
                    <a:pt x="2667020" y="1258746"/>
                  </a:cubicBezTo>
                  <a:cubicBezTo>
                    <a:pt x="2660023" y="1265743"/>
                    <a:pt x="2650533" y="1269674"/>
                    <a:pt x="2640638" y="1269674"/>
                  </a:cubicBezTo>
                  <a:lnTo>
                    <a:pt x="37309" y="1269674"/>
                  </a:lnTo>
                  <a:cubicBezTo>
                    <a:pt x="16704" y="1269674"/>
                    <a:pt x="0" y="1252970"/>
                    <a:pt x="0" y="1232365"/>
                  </a:cubicBezTo>
                  <a:lnTo>
                    <a:pt x="0" y="37309"/>
                  </a:lnTo>
                  <a:cubicBezTo>
                    <a:pt x="0" y="16704"/>
                    <a:pt x="16704" y="0"/>
                    <a:pt x="37309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2677947" cy="1345874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4899"/>
                </a:lnSpc>
              </a:pPr>
            </a:p>
            <a:p>
              <a:pPr algn="l" marL="755642" indent="-377821" lvl="1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Descripcíon breve</a:t>
              </a:r>
            </a:p>
            <a:p>
              <a:pPr algn="l" marL="755642" indent="-377821" lvl="1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articulos</a:t>
              </a:r>
            </a:p>
            <a:p>
              <a:pPr algn="l" marL="755642" indent="-377821" lvl="1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Videos o extras del tema</a:t>
              </a:r>
            </a:p>
            <a:p>
              <a:pPr algn="l" marL="755642" indent="-377821" lvl="1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Quiz</a:t>
              </a:r>
            </a:p>
            <a:p>
              <a:pPr algn="l">
                <a:lnSpc>
                  <a:spcPts val="4899"/>
                </a:lnSpc>
              </a:pPr>
            </a:p>
            <a:p>
              <a:pPr algn="l">
                <a:lnSpc>
                  <a:spcPts val="489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41909" y="1443198"/>
            <a:ext cx="14588683" cy="1080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6999">
                <a:solidFill>
                  <a:srgbClr val="FFFFFF"/>
                </a:solidFill>
                <a:latin typeface="Arcade Gamer"/>
                <a:ea typeface="Arcade Gamer"/>
                <a:cs typeface="Arcade Gamer"/>
                <a:sym typeface="Arcade Gamer"/>
              </a:rPr>
              <a:t>TITULO DEL JUEGO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163331" y="3379958"/>
            <a:ext cx="5667261" cy="2998165"/>
            <a:chOff x="0" y="0"/>
            <a:chExt cx="1492612" cy="789640"/>
          </a:xfrm>
        </p:grpSpPr>
        <p:sp>
          <p:nvSpPr>
            <p:cNvPr name="Freeform 7" id="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1492612" cy="789640"/>
            </a:xfrm>
            <a:custGeom>
              <a:avLst/>
              <a:gdLst/>
              <a:ahLst/>
              <a:cxnLst/>
              <a:rect r="r" b="b" t="t" l="l"/>
              <a:pathLst>
                <a:path h="789640" w="1492612">
                  <a:moveTo>
                    <a:pt x="66938" y="0"/>
                  </a:moveTo>
                  <a:lnTo>
                    <a:pt x="1425674" y="0"/>
                  </a:lnTo>
                  <a:cubicBezTo>
                    <a:pt x="1462643" y="0"/>
                    <a:pt x="1492612" y="29969"/>
                    <a:pt x="1492612" y="66938"/>
                  </a:cubicBezTo>
                  <a:lnTo>
                    <a:pt x="1492612" y="722702"/>
                  </a:lnTo>
                  <a:cubicBezTo>
                    <a:pt x="1492612" y="740455"/>
                    <a:pt x="1485560" y="757481"/>
                    <a:pt x="1473006" y="770035"/>
                  </a:cubicBezTo>
                  <a:cubicBezTo>
                    <a:pt x="1460453" y="782588"/>
                    <a:pt x="1443427" y="789640"/>
                    <a:pt x="1425674" y="789640"/>
                  </a:cubicBezTo>
                  <a:lnTo>
                    <a:pt x="66938" y="789640"/>
                  </a:lnTo>
                  <a:cubicBezTo>
                    <a:pt x="29969" y="789640"/>
                    <a:pt x="0" y="759671"/>
                    <a:pt x="0" y="722702"/>
                  </a:cubicBezTo>
                  <a:lnTo>
                    <a:pt x="0" y="66938"/>
                  </a:lnTo>
                  <a:cubicBezTo>
                    <a:pt x="0" y="29969"/>
                    <a:pt x="29969" y="0"/>
                    <a:pt x="66938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492612" cy="846790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*Se va a hacer 1 pagina para cada juego, cada una con todas estas cosas</a:t>
              </a:r>
            </a:p>
            <a:p>
              <a:pPr algn="l">
                <a:lnSpc>
                  <a:spcPts val="3359"/>
                </a:lnSpc>
              </a:pPr>
            </a:p>
            <a:p>
              <a:pPr algn="l">
                <a:lnSpc>
                  <a:spcPts val="3359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ixelated bus stop"/>
          <p:cNvSpPr/>
          <p:nvPr/>
        </p:nvSpPr>
        <p:spPr>
          <a:xfrm flipH="false" flipV="false" rot="0">
            <a:off x="499684" y="5143500"/>
            <a:ext cx="6808385" cy="5137236"/>
          </a:xfrm>
          <a:custGeom>
            <a:avLst/>
            <a:gdLst/>
            <a:ahLst/>
            <a:cxnLst/>
            <a:rect r="r" b="b" t="t" l="l"/>
            <a:pathLst>
              <a:path h="5137236" w="6808385">
                <a:moveTo>
                  <a:pt x="0" y="0"/>
                </a:moveTo>
                <a:lnTo>
                  <a:pt x="6808386" y="0"/>
                </a:lnTo>
                <a:lnTo>
                  <a:pt x="6808386" y="5137236"/>
                </a:lnTo>
                <a:lnTo>
                  <a:pt x="0" y="5137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 descr="pixelated car"/>
          <p:cNvSpPr/>
          <p:nvPr/>
        </p:nvSpPr>
        <p:spPr>
          <a:xfrm flipH="false" flipV="false" rot="0">
            <a:off x="285010" y="7955508"/>
            <a:ext cx="7237734" cy="2605584"/>
          </a:xfrm>
          <a:custGeom>
            <a:avLst/>
            <a:gdLst/>
            <a:ahLst/>
            <a:cxnLst/>
            <a:rect r="r" b="b" t="t" l="l"/>
            <a:pathLst>
              <a:path h="2605584" w="7237734">
                <a:moveTo>
                  <a:pt x="0" y="0"/>
                </a:moveTo>
                <a:lnTo>
                  <a:pt x="7237734" y="0"/>
                </a:lnTo>
                <a:lnTo>
                  <a:pt x="7237734" y="2605584"/>
                </a:lnTo>
                <a:lnTo>
                  <a:pt x="0" y="260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42651" y="590551"/>
            <a:ext cx="3870273" cy="3870273"/>
          </a:xfrm>
          <a:custGeom>
            <a:avLst/>
            <a:gdLst/>
            <a:ahLst/>
            <a:cxnLst/>
            <a:rect r="r" b="b" t="t" l="l"/>
            <a:pathLst>
              <a:path h="3870273" w="3870273">
                <a:moveTo>
                  <a:pt x="0" y="0"/>
                </a:moveTo>
                <a:lnTo>
                  <a:pt x="3870273" y="0"/>
                </a:lnTo>
                <a:lnTo>
                  <a:pt x="3870273" y="3870274"/>
                </a:lnTo>
                <a:lnTo>
                  <a:pt x="0" y="38702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206959" y="2030388"/>
            <a:ext cx="8429262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00"/>
              </a:lnSpc>
              <a:spcBef>
                <a:spcPct val="0"/>
              </a:spcBef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5513256" y="7635894"/>
            <a:ext cx="2776027" cy="265110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9775583" y="3593262"/>
            <a:ext cx="8352475" cy="3988466"/>
            <a:chOff x="0" y="0"/>
            <a:chExt cx="2199829" cy="1050460"/>
          </a:xfrm>
        </p:grpSpPr>
        <p:sp>
          <p:nvSpPr>
            <p:cNvPr name="Freeform 8" id="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false" flipV="false" rot="0">
              <a:off x="0" y="0"/>
              <a:ext cx="2199829" cy="1050460"/>
            </a:xfrm>
            <a:custGeom>
              <a:avLst/>
              <a:gdLst/>
              <a:ahLst/>
              <a:cxnLst/>
              <a:rect r="r" b="b" t="t" l="l"/>
              <a:pathLst>
                <a:path h="1050460" w="2199829">
                  <a:moveTo>
                    <a:pt x="45418" y="0"/>
                  </a:moveTo>
                  <a:lnTo>
                    <a:pt x="2154411" y="0"/>
                  </a:lnTo>
                  <a:cubicBezTo>
                    <a:pt x="2166456" y="0"/>
                    <a:pt x="2178009" y="4785"/>
                    <a:pt x="2186526" y="13303"/>
                  </a:cubicBezTo>
                  <a:cubicBezTo>
                    <a:pt x="2195044" y="21820"/>
                    <a:pt x="2199829" y="33373"/>
                    <a:pt x="2199829" y="45418"/>
                  </a:cubicBezTo>
                  <a:lnTo>
                    <a:pt x="2199829" y="1005042"/>
                  </a:lnTo>
                  <a:cubicBezTo>
                    <a:pt x="2199829" y="1017088"/>
                    <a:pt x="2195044" y="1028640"/>
                    <a:pt x="2186526" y="1037157"/>
                  </a:cubicBezTo>
                  <a:cubicBezTo>
                    <a:pt x="2178009" y="1045675"/>
                    <a:pt x="2166456" y="1050460"/>
                    <a:pt x="2154411" y="1050460"/>
                  </a:cubicBezTo>
                  <a:lnTo>
                    <a:pt x="45418" y="1050460"/>
                  </a:lnTo>
                  <a:cubicBezTo>
                    <a:pt x="33373" y="1050460"/>
                    <a:pt x="21820" y="1045675"/>
                    <a:pt x="13303" y="1037157"/>
                  </a:cubicBezTo>
                  <a:cubicBezTo>
                    <a:pt x="4785" y="1028640"/>
                    <a:pt x="0" y="1017088"/>
                    <a:pt x="0" y="1005042"/>
                  </a:cubicBezTo>
                  <a:lnTo>
                    <a:pt x="0" y="45418"/>
                  </a:lnTo>
                  <a:cubicBezTo>
                    <a:pt x="0" y="33373"/>
                    <a:pt x="4785" y="21820"/>
                    <a:pt x="13303" y="13303"/>
                  </a:cubicBezTo>
                  <a:cubicBezTo>
                    <a:pt x="21820" y="4785"/>
                    <a:pt x="33373" y="0"/>
                    <a:pt x="45418" y="0"/>
                  </a:cubicBezTo>
                  <a:close/>
                </a:path>
              </a:pathLst>
            </a:custGeom>
            <a:solidFill>
              <a:srgbClr val="000000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2199829" cy="1126660"/>
            </a:xfrm>
            <a:prstGeom prst="rect">
              <a:avLst/>
            </a:prstGeom>
          </p:spPr>
          <p:txBody>
            <a:bodyPr anchor="t" rtlCol="false" tIns="254000" lIns="254000" bIns="254000" rIns="254000"/>
            <a:lstStyle/>
            <a:p>
              <a:pPr algn="l">
                <a:lnSpc>
                  <a:spcPts val="4899"/>
                </a:lnSpc>
              </a:pPr>
            </a:p>
            <a:p>
              <a:pPr algn="l" marL="755642" indent="-377821" lvl="1">
                <a:lnSpc>
                  <a:spcPts val="48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Disket Mono"/>
                  <a:ea typeface="Disket Mono"/>
                  <a:cs typeface="Disket Mono"/>
                  <a:sym typeface="Disket Mono"/>
                </a:rPr>
                <a:t>Contacto</a:t>
              </a:r>
            </a:p>
            <a:p>
              <a:pPr algn="l">
                <a:lnSpc>
                  <a:spcPts val="4899"/>
                </a:lnSpc>
              </a:pPr>
            </a:p>
            <a:p>
              <a:pPr algn="l">
                <a:lnSpc>
                  <a:spcPts val="4899"/>
                </a:lnSpc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DAGoqIgC7NA</dc:identifier>
  <dcterms:modified xsi:type="dcterms:W3CDTF">2011-08-01T06:04:30Z</dcterms:modified>
  <cp:revision>1</cp:revision>
  <dc:title>Proyecto web</dc:title>
</cp:coreProperties>
</file>